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298" r:id="rId13"/>
    <p:sldId id="311" r:id="rId14"/>
    <p:sldId id="299" r:id="rId15"/>
    <p:sldId id="300" r:id="rId16"/>
    <p:sldId id="307" r:id="rId17"/>
    <p:sldId id="301" r:id="rId18"/>
    <p:sldId id="304" r:id="rId19"/>
    <p:sldId id="313" r:id="rId20"/>
    <p:sldId id="306" r:id="rId21"/>
    <p:sldId id="308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16" d="100"/>
          <a:sy n="116" d="100"/>
        </p:scale>
        <p:origin x="840" y="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C3106AFD-CA98-4C5D-97B2-8081B9E2BC5F}"/>
    <pc:docChg chg="custSel modSld">
      <pc:chgData name="James Clegg" userId="c6df1435-7a36-4b38-be4d-16e68e91152f" providerId="ADAL" clId="{C3106AFD-CA98-4C5D-97B2-8081B9E2BC5F}" dt="2020-10-08T13:28:07.937" v="8"/>
      <pc:docMkLst>
        <pc:docMk/>
      </pc:docMkLst>
      <pc:sldChg chg="modTransition">
        <pc:chgData name="James Clegg" userId="c6df1435-7a36-4b38-be4d-16e68e91152f" providerId="ADAL" clId="{C3106AFD-CA98-4C5D-97B2-8081B9E2BC5F}" dt="2020-10-08T13:28:07.937" v="8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C3106AFD-CA98-4C5D-97B2-8081B9E2BC5F}" dt="2020-10-08T13:28:07.937" v="8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C3106AFD-CA98-4C5D-97B2-8081B9E2BC5F}" dt="2020-10-08T13:28:07.937" v="8"/>
        <pc:sldMkLst>
          <pc:docMk/>
          <pc:sldMk cId="4128357408" sldId="298"/>
        </pc:sldMkLst>
        <pc:picChg chg="del">
          <ac:chgData name="James Clegg" userId="c6df1435-7a36-4b38-be4d-16e68e91152f" providerId="ADAL" clId="{C3106AFD-CA98-4C5D-97B2-8081B9E2BC5F}" dt="2020-10-08T13:24:40.293" v="0" actId="478"/>
          <ac:picMkLst>
            <pc:docMk/>
            <pc:sldMk cId="4128357408" sldId="298"/>
            <ac:picMk id="16" creationId="{00000000-0000-0000-0000-000000000000}"/>
          </ac:picMkLst>
        </pc:picChg>
      </pc:sldChg>
      <pc:sldChg chg="modTransition">
        <pc:chgData name="James Clegg" userId="c6df1435-7a36-4b38-be4d-16e68e91152f" providerId="ADAL" clId="{C3106AFD-CA98-4C5D-97B2-8081B9E2BC5F}" dt="2020-10-08T13:28:07.937" v="8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C3106AFD-CA98-4C5D-97B2-8081B9E2BC5F}" dt="2020-10-08T13:28:07.937" v="8"/>
        <pc:sldMkLst>
          <pc:docMk/>
          <pc:sldMk cId="3939627984" sldId="300"/>
        </pc:sldMkLst>
        <pc:picChg chg="del">
          <ac:chgData name="James Clegg" userId="c6df1435-7a36-4b38-be4d-16e68e91152f" providerId="ADAL" clId="{C3106AFD-CA98-4C5D-97B2-8081B9E2BC5F}" dt="2020-10-08T13:27:48.241" v="1" actId="478"/>
          <ac:picMkLst>
            <pc:docMk/>
            <pc:sldMk cId="3939627984" sldId="300"/>
            <ac:picMk id="3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3106AFD-CA98-4C5D-97B2-8081B9E2BC5F}" dt="2020-10-08T13:28:07.937" v="8"/>
        <pc:sldMkLst>
          <pc:docMk/>
          <pc:sldMk cId="3782242679" sldId="301"/>
        </pc:sldMkLst>
        <pc:picChg chg="del">
          <ac:chgData name="James Clegg" userId="c6df1435-7a36-4b38-be4d-16e68e91152f" providerId="ADAL" clId="{C3106AFD-CA98-4C5D-97B2-8081B9E2BC5F}" dt="2020-10-08T13:27:53.717" v="3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3106AFD-CA98-4C5D-97B2-8081B9E2BC5F}" dt="2020-10-08T13:28:07.937" v="8"/>
        <pc:sldMkLst>
          <pc:docMk/>
          <pc:sldMk cId="3195527484" sldId="304"/>
        </pc:sldMkLst>
        <pc:picChg chg="del">
          <ac:chgData name="James Clegg" userId="c6df1435-7a36-4b38-be4d-16e68e91152f" providerId="ADAL" clId="{C3106AFD-CA98-4C5D-97B2-8081B9E2BC5F}" dt="2020-10-08T13:27:56.108" v="4" actId="478"/>
          <ac:picMkLst>
            <pc:docMk/>
            <pc:sldMk cId="3195527484" sldId="30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3106AFD-CA98-4C5D-97B2-8081B9E2BC5F}" dt="2020-10-08T13:28:07.937" v="8"/>
        <pc:sldMkLst>
          <pc:docMk/>
          <pc:sldMk cId="1793065095" sldId="306"/>
        </pc:sldMkLst>
        <pc:picChg chg="del">
          <ac:chgData name="James Clegg" userId="c6df1435-7a36-4b38-be4d-16e68e91152f" providerId="ADAL" clId="{C3106AFD-CA98-4C5D-97B2-8081B9E2BC5F}" dt="2020-10-08T13:28:00.539" v="6" actId="478"/>
          <ac:picMkLst>
            <pc:docMk/>
            <pc:sldMk cId="1793065095" sldId="30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3106AFD-CA98-4C5D-97B2-8081B9E2BC5F}" dt="2020-10-08T13:28:07.937" v="8"/>
        <pc:sldMkLst>
          <pc:docMk/>
          <pc:sldMk cId="3482969237" sldId="307"/>
        </pc:sldMkLst>
        <pc:picChg chg="del">
          <ac:chgData name="James Clegg" userId="c6df1435-7a36-4b38-be4d-16e68e91152f" providerId="ADAL" clId="{C3106AFD-CA98-4C5D-97B2-8081B9E2BC5F}" dt="2020-10-08T13:27:51.714" v="2" actId="478"/>
          <ac:picMkLst>
            <pc:docMk/>
            <pc:sldMk cId="3482969237" sldId="307"/>
            <ac:picMk id="1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3106AFD-CA98-4C5D-97B2-8081B9E2BC5F}" dt="2020-10-08T13:28:07.937" v="8"/>
        <pc:sldMkLst>
          <pc:docMk/>
          <pc:sldMk cId="1923779299" sldId="308"/>
        </pc:sldMkLst>
        <pc:picChg chg="del">
          <ac:chgData name="James Clegg" userId="c6df1435-7a36-4b38-be4d-16e68e91152f" providerId="ADAL" clId="{C3106AFD-CA98-4C5D-97B2-8081B9E2BC5F}" dt="2020-10-08T13:28:02.232" v="7" actId="478"/>
          <ac:picMkLst>
            <pc:docMk/>
            <pc:sldMk cId="1923779299" sldId="308"/>
            <ac:picMk id="2" creationId="{00000000-0000-0000-0000-000000000000}"/>
          </ac:picMkLst>
        </pc:picChg>
      </pc:sldChg>
      <pc:sldChg chg="modTransition">
        <pc:chgData name="James Clegg" userId="c6df1435-7a36-4b38-be4d-16e68e91152f" providerId="ADAL" clId="{C3106AFD-CA98-4C5D-97B2-8081B9E2BC5F}" dt="2020-10-08T13:28:07.937" v="8"/>
        <pc:sldMkLst>
          <pc:docMk/>
          <pc:sldMk cId="838635646" sldId="311"/>
        </pc:sldMkLst>
      </pc:sldChg>
      <pc:sldChg chg="delSp modTransition delAnim">
        <pc:chgData name="James Clegg" userId="c6df1435-7a36-4b38-be4d-16e68e91152f" providerId="ADAL" clId="{C3106AFD-CA98-4C5D-97B2-8081B9E2BC5F}" dt="2020-10-08T13:28:07.937" v="8"/>
        <pc:sldMkLst>
          <pc:docMk/>
          <pc:sldMk cId="2323239874" sldId="313"/>
        </pc:sldMkLst>
        <pc:picChg chg="del">
          <ac:chgData name="James Clegg" userId="c6df1435-7a36-4b38-be4d-16e68e91152f" providerId="ADAL" clId="{C3106AFD-CA98-4C5D-97B2-8081B9E2BC5F}" dt="2020-10-08T13:27:58.188" v="5" actId="478"/>
          <ac:picMkLst>
            <pc:docMk/>
            <pc:sldMk cId="2323239874" sldId="313"/>
            <ac:picMk id="59" creationId="{00000000-0000-0000-0000-000000000000}"/>
          </ac:picMkLst>
        </pc:picChg>
      </pc:sldChg>
    </pc:docChg>
  </pc:docChgLst>
  <pc:docChgLst>
    <pc:chgData name="James Clegg" userId="c6df1435-7a36-4b38-be4d-16e68e91152f" providerId="ADAL" clId="{66A0B976-C00C-400F-8C00-1F9D96652E4E}"/>
    <pc:docChg chg="modSld">
      <pc:chgData name="James Clegg" userId="c6df1435-7a36-4b38-be4d-16e68e91152f" providerId="ADAL" clId="{66A0B976-C00C-400F-8C00-1F9D96652E4E}" dt="2020-10-08T12:39:14.792" v="0"/>
      <pc:docMkLst>
        <pc:docMk/>
      </pc:docMkLst>
      <pc:sldChg chg="modAnim">
        <pc:chgData name="James Clegg" userId="c6df1435-7a36-4b38-be4d-16e68e91152f" providerId="ADAL" clId="{66A0B976-C00C-400F-8C00-1F9D96652E4E}" dt="2020-10-08T12:39:14.792" v="0"/>
        <pc:sldMkLst>
          <pc:docMk/>
          <pc:sldMk cId="2323239874" sldId="313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08/10/2020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08/10/2020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2" Type="http://schemas.openxmlformats.org/officeDocument/2006/relationships/image" Target="../media/image4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Relationship Id="rId11" Type="http://schemas.openxmlformats.org/officeDocument/2006/relationships/image" Target="../media/image43.png"/><Relationship Id="rId9" Type="http://schemas.openxmlformats.org/officeDocument/2006/relationships/image" Target="../media/image4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17.png"/><Relationship Id="rId3" Type="http://schemas.openxmlformats.org/officeDocument/2006/relationships/image" Target="../media/image11.png"/><Relationship Id="rId12" Type="http://schemas.openxmlformats.org/officeDocument/2006/relationships/image" Target="../media/image4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11" Type="http://schemas.openxmlformats.org/officeDocument/2006/relationships/image" Target="../media/image43.png"/><Relationship Id="rId9" Type="http://schemas.openxmlformats.org/officeDocument/2006/relationships/image" Target="../media/image4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18.png"/><Relationship Id="rId3" Type="http://schemas.openxmlformats.org/officeDocument/2006/relationships/image" Target="../media/image11.png"/><Relationship Id="rId12" Type="http://schemas.openxmlformats.org/officeDocument/2006/relationships/image" Target="../media/image4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11" Type="http://schemas.openxmlformats.org/officeDocument/2006/relationships/image" Target="../media/image43.png"/><Relationship Id="rId9" Type="http://schemas.openxmlformats.org/officeDocument/2006/relationships/image" Target="../media/image4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" y="2289811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Count on from 3 to 7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One more than         is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is           add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If                     then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715524" y="4151206"/>
            <a:ext cx="2108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5 </a:t>
            </a:r>
            <a:r>
              <a:rPr lang="en-GB" sz="32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4 </a:t>
            </a:r>
            <a:r>
              <a:rPr lang="en-GB" sz="32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9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 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63227" y="4129791"/>
            <a:ext cx="2108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4 </a:t>
            </a:r>
            <a:r>
              <a:rPr lang="en-GB" sz="32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5 </a:t>
            </a:r>
            <a:r>
              <a:rPr lang="en-GB" sz="32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 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475" y="1160491"/>
            <a:ext cx="798752" cy="113857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7146" y="2496143"/>
            <a:ext cx="1187329" cy="110544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8277" y="2501852"/>
            <a:ext cx="1187329" cy="1105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Count on from 3 to 7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One more than         is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is           add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If                     then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135460" y="1615628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78547" y="332613"/>
            <a:ext cx="24969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3, 4, 5, 6, 7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715524" y="4151206"/>
            <a:ext cx="2108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5 </a:t>
            </a:r>
            <a:r>
              <a:rPr lang="en-GB" sz="32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4 </a:t>
            </a:r>
            <a:r>
              <a:rPr lang="en-GB" sz="32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9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 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63227" y="4129791"/>
            <a:ext cx="2108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4 </a:t>
            </a:r>
            <a:r>
              <a:rPr lang="en-GB" sz="32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5 </a:t>
            </a:r>
            <a:r>
              <a:rPr lang="en-GB" sz="32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 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475" y="1160491"/>
            <a:ext cx="798752" cy="113857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7146" y="2496143"/>
            <a:ext cx="1187329" cy="110544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8277" y="2501852"/>
            <a:ext cx="1187329" cy="110544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465981" y="280605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40805" y="408577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838635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4" grpId="0"/>
      <p:bldP spid="15" grpId="0"/>
      <p:bldP spid="15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26945" y="519643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of these is NOT a number bonds to 7?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5159828" y="3311148"/>
            <a:ext cx="2468880" cy="2615872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1126945" y="3311148"/>
            <a:ext cx="2468880" cy="2615872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70253" y="1606636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TextBox 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8" name="TextBox 1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9" name="TextBox 8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6</a:t>
              </a: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2565557" y="1606636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Box 1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3" name="TextBox 2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4" name="TextBox 13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4445333" y="1596861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TextBox 1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3" name="TextBox 3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9" name="TextBox 18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6363676" y="1607134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TextBox 2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8" name="TextBox 3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4" name="TextBox 23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27" name="Cross 26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7309325" y="2537444"/>
            <a:ext cx="930829" cy="928543"/>
          </a:xfrm>
          <a:prstGeom prst="plus">
            <a:avLst>
              <a:gd name="adj" fmla="val 39307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3529862" y="2454514"/>
            <a:ext cx="530101" cy="913708"/>
          </a:xfrm>
          <a:prstGeom prst="corner">
            <a:avLst>
              <a:gd name="adj1" fmla="val 35589"/>
              <a:gd name="adj2" fmla="val 33893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/>
          <p:cNvSpPr txBox="1"/>
          <p:nvPr/>
        </p:nvSpPr>
        <p:spPr>
          <a:xfrm>
            <a:off x="1313248" y="2791273"/>
            <a:ext cx="23026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Bonds to 7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338892" y="2837771"/>
            <a:ext cx="30467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Bonds to 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22222E-6 L 0.08107 0.26713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45" y="1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22222E-6 L -0.11528 0.38148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64" y="190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33333E-6 L 0.12395 0.2757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98" y="13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22222E-6 L -0.52986 0.4956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93" y="24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animBg="1"/>
      <p:bldP spid="6" grpId="0" animBg="1"/>
      <p:bldP spid="27" grpId="0" animBg="1"/>
      <p:bldP spid="28" grpId="0" animBg="1"/>
      <p:bldP spid="31" grpId="0"/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26945" y="1733382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of these dominoes are  bonds to 5?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902" y="2684438"/>
            <a:ext cx="1861990" cy="182787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1039" y="2684438"/>
            <a:ext cx="1861990" cy="182787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17978" y="2681315"/>
            <a:ext cx="1861990" cy="182787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003470" y="2684439"/>
            <a:ext cx="1861990" cy="182787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8332" y="2680870"/>
            <a:ext cx="1861990" cy="1827870"/>
          </a:xfrm>
          <a:prstGeom prst="rect">
            <a:avLst/>
          </a:prstGeom>
        </p:spPr>
      </p:pic>
      <p:sp>
        <p:nvSpPr>
          <p:cNvPr id="11" name="Cross 10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2485484" y="3974168"/>
            <a:ext cx="930829" cy="928543"/>
          </a:xfrm>
          <a:prstGeom prst="plus">
            <a:avLst>
              <a:gd name="adj" fmla="val 39720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1156981" y="3827585"/>
            <a:ext cx="530101" cy="913708"/>
          </a:xfrm>
          <a:prstGeom prst="corner">
            <a:avLst>
              <a:gd name="adj1" fmla="val 36657"/>
              <a:gd name="adj2" fmla="val 35333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4169902" y="3850108"/>
            <a:ext cx="530101" cy="913708"/>
          </a:xfrm>
          <a:prstGeom prst="corner">
            <a:avLst>
              <a:gd name="adj1" fmla="val 38211"/>
              <a:gd name="adj2" fmla="val 36887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137925" y="3864606"/>
            <a:ext cx="530101" cy="913708"/>
          </a:xfrm>
          <a:prstGeom prst="corner">
            <a:avLst>
              <a:gd name="adj1" fmla="val 40849"/>
              <a:gd name="adj2" fmla="val 38813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Cross 14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5512625" y="3951642"/>
            <a:ext cx="930829" cy="928543"/>
          </a:xfrm>
          <a:prstGeom prst="plus">
            <a:avLst>
              <a:gd name="adj" fmla="val 38473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0883" y="1163191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True or false ?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3292883" y="2846631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TextBox 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8" name="TextBox 1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9" name="TextBox 8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3292883" y="3672624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Box 1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3" name="TextBox 2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4" name="TextBox 13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3292883" y="4498617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TextBox 1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3" name="TextBox 3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9" name="TextBox 18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6363676" y="3387188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TextBox 2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8" name="TextBox 3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4" name="TextBox 23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682752" y="2028903"/>
            <a:ext cx="75001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number 4 has four number bonds.</a:t>
            </a:r>
          </a:p>
        </p:txBody>
      </p:sp>
      <p:grpSp>
        <p:nvGrpSpPr>
          <p:cNvPr id="28" name="Group 27"/>
          <p:cNvGrpSpPr/>
          <p:nvPr/>
        </p:nvGrpSpPr>
        <p:grpSpPr>
          <a:xfrm>
            <a:off x="3292883" y="5324611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TextBox 28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8" name="TextBox 3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TextBox 29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32" name="Rounded Rectangle 31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pic>
        <p:nvPicPr>
          <p:cNvPr id="33" name="Picture 3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2893" y="4158316"/>
            <a:ext cx="1250012" cy="875008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987157" y="3578976"/>
            <a:ext cx="22076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Yes! It is TRUE!</a:t>
            </a:r>
          </a:p>
        </p:txBody>
      </p:sp>
      <p:sp>
        <p:nvSpPr>
          <p:cNvPr id="36" name="Rounded Rectangular Callout 35"/>
          <p:cNvSpPr/>
          <p:nvPr/>
        </p:nvSpPr>
        <p:spPr>
          <a:xfrm>
            <a:off x="958447" y="3515200"/>
            <a:ext cx="2208766" cy="527662"/>
          </a:xfrm>
          <a:prstGeom prst="wedgeRoundRectCallout">
            <a:avLst>
              <a:gd name="adj1" fmla="val 979"/>
              <a:gd name="adj2" fmla="val 105969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4212661" y="1172598"/>
            <a:ext cx="1088185" cy="58477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35" grpId="0"/>
      <p:bldP spid="36" grpId="0" animBg="1"/>
      <p:bldP spid="3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-868148" y="387371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True or false ?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2615695" y="2782001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TextBox 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8" name="TextBox 1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9" name="TextBox 8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2615695" y="3602678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Box 1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3" name="TextBox 2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4" name="TextBox 13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2615695" y="4423355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TextBox 1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3" name="TextBox 3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9" name="TextBox 18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2615695" y="1961324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TextBox 2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8" name="TextBox 3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4" name="TextBox 23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6</a:t>
              </a: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667513" y="1228462"/>
            <a:ext cx="75255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number 6 has 8 number bonds.</a:t>
            </a:r>
          </a:p>
        </p:txBody>
      </p:sp>
      <p:grpSp>
        <p:nvGrpSpPr>
          <p:cNvPr id="28" name="Group 27"/>
          <p:cNvGrpSpPr/>
          <p:nvPr/>
        </p:nvGrpSpPr>
        <p:grpSpPr>
          <a:xfrm>
            <a:off x="5147965" y="1961324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TextBox 28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8" name="TextBox 3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TextBox 29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6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32" name="Rounded Rectangle 31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36" name="Rounded Rectangular Callout 35"/>
          <p:cNvSpPr/>
          <p:nvPr/>
        </p:nvSpPr>
        <p:spPr>
          <a:xfrm>
            <a:off x="744208" y="2069553"/>
            <a:ext cx="1712322" cy="1505700"/>
          </a:xfrm>
          <a:prstGeom prst="wedgeRoundRectCallout">
            <a:avLst>
              <a:gd name="adj1" fmla="val 7725"/>
              <a:gd name="adj2" fmla="val 70245"/>
              <a:gd name="adj3" fmla="val 16667"/>
            </a:avLst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/>
          <p:cNvSpPr txBox="1"/>
          <p:nvPr/>
        </p:nvSpPr>
        <p:spPr>
          <a:xfrm>
            <a:off x="677865" y="2168759"/>
            <a:ext cx="179367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I can turn each of these around and see!</a:t>
            </a:r>
          </a:p>
        </p:txBody>
      </p:sp>
      <p:grpSp>
        <p:nvGrpSpPr>
          <p:cNvPr id="38" name="Group 37"/>
          <p:cNvGrpSpPr/>
          <p:nvPr/>
        </p:nvGrpSpPr>
        <p:grpSpPr>
          <a:xfrm>
            <a:off x="5147965" y="2782001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9" name="TextBox 38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8" name="TextBox 3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0" name="TextBox 39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42" name="Rounded Rectangle 41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147965" y="3602678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4" name="TextBox 43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8" name="TextBox 3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5" name="TextBox 44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47" name="Rounded Rectangle 46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5147965" y="4423355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TextBox 48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8" name="TextBox 3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0" name="TextBox 49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52" name="Rounded Rectangle 51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pic>
        <p:nvPicPr>
          <p:cNvPr id="53" name="Picture 52"/>
          <p:cNvPicPr/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0217" y="3847720"/>
            <a:ext cx="1116010" cy="815063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2259880" y="403844"/>
            <a:ext cx="1088185" cy="58477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Box 54"/>
          <p:cNvSpPr txBox="1"/>
          <p:nvPr/>
        </p:nvSpPr>
        <p:spPr>
          <a:xfrm>
            <a:off x="726122" y="5361023"/>
            <a:ext cx="75115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number 6 has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7</a:t>
            </a:r>
            <a:r>
              <a:rPr lang="en-GB" sz="3200" dirty="0">
                <a:latin typeface="Comic Sans MS" panose="030F0702030302020204" pitchFamily="66" charset="0"/>
              </a:rPr>
              <a:t> number bonds!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23239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7 L 0.14027 0.00093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14" y="46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.01111 L -0.13855 0.00093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27" y="-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7" grpId="0"/>
      <p:bldP spid="36" grpId="0" animBg="1"/>
      <p:bldP spid="37" grpId="0"/>
      <p:bldP spid="2" grpId="0" animBg="1"/>
      <p:bldP spid="5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26945" y="1119426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Choose your favourite number between 1 and 10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9345" y="4157593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Write out all of the bonds for this number.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12445" y="551671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are there?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79345" y="2604156"/>
            <a:ext cx="1657446" cy="116021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294348" y="2488977"/>
            <a:ext cx="30005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What is your favourite number?</a:t>
            </a:r>
          </a:p>
        </p:txBody>
      </p:sp>
      <p:sp>
        <p:nvSpPr>
          <p:cNvPr id="11" name="Rounded Rectangular Callout 10"/>
          <p:cNvSpPr/>
          <p:nvPr/>
        </p:nvSpPr>
        <p:spPr>
          <a:xfrm>
            <a:off x="3285787" y="2488977"/>
            <a:ext cx="3009076" cy="889843"/>
          </a:xfrm>
          <a:prstGeom prst="wedgeRoundRectCallout">
            <a:avLst>
              <a:gd name="adj1" fmla="val -63028"/>
              <a:gd name="adj2" fmla="val 15873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3065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  <p:bldP spid="10" grpId="0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0.3|2.2|3|7.4|6.8|4.5|7.6|5.4|6.5|11.4|1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7|5.1|4.3|7.3|5.8|6|4.5|8.2|6.8|8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22.3|2.7|3|2.9|5.9|11.3|18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11.7|6.3|2.4|3|2.5|18.7|4.1|2.8|2|3.8|12.8|18.3|1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7.2|4.3|3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0BF7D28-137A-41F9-A859-016FB485D4D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purl.org/dc/terms/"/>
    <ds:schemaRef ds:uri="http://purl.org/dc/elements/1.1/"/>
    <ds:schemaRef ds:uri="522d4c35-b548-4432-90ae-af4376e1c4b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4255</TotalTime>
  <Words>283</Words>
  <Application>Microsoft Office PowerPoint</Application>
  <PresentationFormat>On-screen Show (4:3)</PresentationFormat>
  <Paragraphs>100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214</cp:revision>
  <dcterms:created xsi:type="dcterms:W3CDTF">2019-07-05T11:02:13Z</dcterms:created>
  <dcterms:modified xsi:type="dcterms:W3CDTF">2020-10-08T13:28:13Z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