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81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E8C500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6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16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</a:p>
        </p:txBody>
      </p:sp>
    </p:spTree>
    <p:extLst>
      <p:ext uri="{BB962C8B-B14F-4D97-AF65-F5344CB8AC3E}">
        <p14:creationId xmlns:p14="http://schemas.microsoft.com/office/powerpoint/2010/main" val="6540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25220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b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64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d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08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tr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h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p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15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l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m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7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rep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8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ln>
            <a:noFill/>
          </a:ln>
        </p:spPr>
        <p:txBody>
          <a:bodyPr/>
          <a:lstStyle/>
          <a:p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s</a:t>
            </a:r>
            <a:r>
              <a:rPr lang="en-GB" sz="17000" dirty="0">
                <a:ln w="28575">
                  <a:noFill/>
                </a:ln>
                <a:solidFill>
                  <a:srgbClr val="18A0DB"/>
                </a:solidFill>
              </a:rPr>
              <a:t>ea</a:t>
            </a:r>
            <a:r>
              <a:rPr lang="en-GB" sz="17000" dirty="0">
                <a:ln w="28575">
                  <a:noFill/>
                </a:ln>
                <a:solidFill>
                  <a:schemeClr val="tx1"/>
                </a:solidFill>
              </a:rPr>
              <a:t>t</a:t>
            </a:r>
            <a:endParaRPr lang="en-GB" sz="17000" dirty="0">
              <a:ln w="28575">
                <a:noFill/>
              </a:ln>
              <a:solidFill>
                <a:srgbClr val="18A0D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566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47</TotalTime>
  <Words>10</Words>
  <Application>Microsoft Office PowerPoint</Application>
  <PresentationFormat>On-screen Show (4:3)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Twinkl</vt:lpstr>
      <vt:lpstr>Arial</vt:lpstr>
      <vt:lpstr>Office Theme</vt:lpstr>
      <vt:lpstr>PowerPoint Presentation</vt:lpstr>
      <vt:lpstr>sea</vt:lpstr>
      <vt:lpstr>steam</vt:lpstr>
      <vt:lpstr>bead</vt:lpstr>
      <vt:lpstr>read</vt:lpstr>
      <vt:lpstr>treat</vt:lpstr>
      <vt:lpstr>heap</vt:lpstr>
      <vt:lpstr>least</vt:lpstr>
      <vt:lpstr>meat</vt:lpstr>
      <vt:lpstr>repeat</vt:lpstr>
      <vt:lpstr>seat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Ruby Cunningham</dc:creator>
  <cp:lastModifiedBy>install</cp:lastModifiedBy>
  <cp:revision>3</cp:revision>
  <dcterms:created xsi:type="dcterms:W3CDTF">2020-06-12T09:48:05Z</dcterms:created>
  <dcterms:modified xsi:type="dcterms:W3CDTF">2021-01-04T11:32:49Z</dcterms:modified>
</cp:coreProperties>
</file>