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0" r:id="rId14"/>
    <p:sldId id="299" r:id="rId15"/>
    <p:sldId id="320" r:id="rId16"/>
    <p:sldId id="324" r:id="rId17"/>
    <p:sldId id="325" r:id="rId18"/>
    <p:sldId id="301" r:id="rId19"/>
    <p:sldId id="326" r:id="rId20"/>
    <p:sldId id="321" r:id="rId21"/>
    <p:sldId id="327" r:id="rId22"/>
    <p:sldId id="319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9.tif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7674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 4 , ___ , 2, 1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spell the number 2?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Find nine on the number line.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3248" y="118206"/>
            <a:ext cx="923244" cy="1310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99" y="4610533"/>
            <a:ext cx="5905197" cy="941563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51056"/>
              </p:ext>
            </p:extLst>
          </p:nvPr>
        </p:nvGraphicFramePr>
        <p:xfrm>
          <a:off x="1951292" y="5099624"/>
          <a:ext cx="51182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95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missing?  4 , ___ , 2, </a:t>
            </a:r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spell the number 2?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Find nine on the number line.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23631" y="36565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3248" y="118206"/>
            <a:ext cx="923244" cy="13102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45803" y="15803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3147" y="289653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two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99" y="4610533"/>
            <a:ext cx="5905197" cy="941563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51056"/>
              </p:ext>
            </p:extLst>
          </p:nvPr>
        </p:nvGraphicFramePr>
        <p:xfrm>
          <a:off x="1951292" y="5099624"/>
          <a:ext cx="511824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95">
                  <a:extLst>
                    <a:ext uri="{9D8B030D-6E8A-4147-A177-3AD203B41FA5}">
                      <a16:colId xmlns:a16="http://schemas.microsoft.com/office/drawing/2014/main" val="239137814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844849303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40051592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1457994245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969454714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97346177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762024736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00538052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2830371912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3206109868"/>
                    </a:ext>
                  </a:extLst>
                </a:gridCol>
                <a:gridCol w="465295">
                  <a:extLst>
                    <a:ext uri="{9D8B030D-6E8A-4147-A177-3AD203B41FA5}">
                      <a16:colId xmlns:a16="http://schemas.microsoft.com/office/drawing/2014/main" val="5560369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1302088"/>
                  </a:ext>
                </a:extLst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6187132" y="5116970"/>
            <a:ext cx="375544" cy="330636"/>
          </a:xfrm>
          <a:prstGeom prst="roundRect">
            <a:avLst/>
          </a:prstGeom>
          <a:solidFill>
            <a:srgbClr val="0070C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996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951" y="894453"/>
            <a:ext cx="5201552" cy="520716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06579" y="4677416"/>
            <a:ext cx="1168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42665" y="411926"/>
            <a:ext cx="4377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Part – Whole Model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23301" y="4704805"/>
            <a:ext cx="1068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28599" y="1612470"/>
            <a:ext cx="140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913017" y="2808514"/>
            <a:ext cx="679269" cy="10580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85954" y="2808514"/>
            <a:ext cx="653143" cy="10580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48676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951" y="894453"/>
            <a:ext cx="5201552" cy="520716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67512" y="4757970"/>
            <a:ext cx="1168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20280" y="4704805"/>
            <a:ext cx="1068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60951" y="1612470"/>
            <a:ext cx="140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81326" y="899605"/>
            <a:ext cx="3076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	</a:t>
            </a:r>
            <a:r>
              <a:rPr lang="en-GB" sz="2400" dirty="0" smtClean="0">
                <a:latin typeface="Comic Sans MS" panose="030F0702030302020204" pitchFamily="66" charset="0"/>
              </a:rPr>
              <a:t>    buttons altogether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8039" y="3039975"/>
            <a:ext cx="2767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	</a:t>
            </a:r>
            <a:r>
              <a:rPr lang="en-GB" sz="2400" dirty="0" smtClean="0">
                <a:latin typeface="Comic Sans MS" panose="030F0702030302020204" pitchFamily="66" charset="0"/>
              </a:rPr>
              <a:t>   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pink buttons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18558" y="3010049"/>
            <a:ext cx="2767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	</a:t>
            </a:r>
            <a:r>
              <a:rPr lang="en-GB" sz="2400" dirty="0" smtClean="0">
                <a:latin typeface="Comic Sans MS" panose="030F0702030302020204" pitchFamily="66" charset="0"/>
              </a:rPr>
              <a:t>    green buttons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10449" y="880943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228141" y="3030495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76499" y="2997478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796" y="1051643"/>
            <a:ext cx="2489553" cy="21778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332" y="806295"/>
            <a:ext cx="2489553" cy="217787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082" y="1662912"/>
            <a:ext cx="2489553" cy="217787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581" y="1291428"/>
            <a:ext cx="2489553" cy="217787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830" y="287891"/>
            <a:ext cx="2489553" cy="217787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401" y="310068"/>
            <a:ext cx="2489553" cy="217787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03" y="814975"/>
            <a:ext cx="2489553" cy="21778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501" y="1050434"/>
            <a:ext cx="2489553" cy="21778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037" y="805086"/>
            <a:ext cx="2489553" cy="21778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787" y="1661703"/>
            <a:ext cx="2489553" cy="21778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286" y="1290219"/>
            <a:ext cx="2489553" cy="21778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535" y="286682"/>
            <a:ext cx="2489553" cy="217787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6" y="308859"/>
            <a:ext cx="2489553" cy="217787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008" y="813766"/>
            <a:ext cx="2489553" cy="21778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439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10104 0.495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2474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24757 0.4321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2159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0.18055 0.4824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28" y="2412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2323 0.35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15" y="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19288 0.3969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1983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14097 0.462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49" y="2312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1783 0.374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951" y="894453"/>
            <a:ext cx="5201552" cy="520716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67512" y="4757970"/>
            <a:ext cx="1168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20280" y="4704805"/>
            <a:ext cx="1068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60951" y="1612470"/>
            <a:ext cx="140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28823" y="1256581"/>
            <a:ext cx="3116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	</a:t>
            </a:r>
            <a:r>
              <a:rPr lang="en-GB" sz="2400" dirty="0" smtClean="0">
                <a:latin typeface="Comic Sans MS" panose="030F0702030302020204" pitchFamily="66" charset="0"/>
              </a:rPr>
              <a:t>    buttons altogether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78039" y="3039975"/>
            <a:ext cx="2767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is </a:t>
            </a:r>
            <a:r>
              <a:rPr lang="en-GB" sz="2400" u="sng" dirty="0" smtClean="0">
                <a:latin typeface="Comic Sans MS" panose="030F0702030302020204" pitchFamily="66" charset="0"/>
              </a:rPr>
              <a:t>		</a:t>
            </a:r>
            <a:r>
              <a:rPr lang="en-GB" sz="2400" dirty="0" smtClean="0">
                <a:latin typeface="Comic Sans MS" panose="030F0702030302020204" pitchFamily="66" charset="0"/>
              </a:rPr>
              <a:t>   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blue button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18558" y="3010049"/>
            <a:ext cx="2767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	</a:t>
            </a:r>
            <a:r>
              <a:rPr lang="en-GB" sz="2400" dirty="0" smtClean="0">
                <a:latin typeface="Comic Sans MS" panose="030F0702030302020204" pitchFamily="66" charset="0"/>
              </a:rPr>
              <a:t>   yellow buttons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68442" y="1246570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28318" y="3035449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75502" y="3010972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91425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94553" y="5341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472" y="947107"/>
            <a:ext cx="2489552" cy="21778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092" y="954261"/>
            <a:ext cx="2489552" cy="21778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54" y="1710946"/>
            <a:ext cx="2489552" cy="21778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093" y="694346"/>
            <a:ext cx="2489552" cy="21778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470" y="403011"/>
            <a:ext cx="2489552" cy="217787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506" y="951550"/>
            <a:ext cx="2489552" cy="21778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968" y="1708235"/>
            <a:ext cx="2489552" cy="21778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507" y="691635"/>
            <a:ext cx="2489552" cy="217787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884" y="400300"/>
            <a:ext cx="2489552" cy="217787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86" y="944396"/>
            <a:ext cx="2489552" cy="21778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34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7952 0.399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6" y="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21927 0.2858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42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16875 0.5981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299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309 0.3664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1831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16094 0.5194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2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403647" y="1310500"/>
            <a:ext cx="4339403" cy="4344089"/>
            <a:chOff x="3200478" y="1310500"/>
            <a:chExt cx="4339403" cy="434408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478" y="1310500"/>
              <a:ext cx="4339403" cy="4344089"/>
            </a:xfrm>
            <a:prstGeom prst="rect">
              <a:avLst/>
            </a:prstGeom>
          </p:spPr>
        </p:pic>
        <p:cxnSp>
          <p:nvCxnSpPr>
            <p:cNvPr id="15" name="Straight Connector 14"/>
            <p:cNvCxnSpPr/>
            <p:nvPr/>
          </p:nvCxnSpPr>
          <p:spPr>
            <a:xfrm flipH="1">
              <a:off x="4155561" y="2894211"/>
              <a:ext cx="589896" cy="90215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049312" y="2894211"/>
              <a:ext cx="556936" cy="89859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816135" y="4514026"/>
            <a:ext cx="11689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42665" y="411926"/>
            <a:ext cx="4377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Part – Whole Model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26718" y="4474192"/>
            <a:ext cx="1068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Part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76765" y="1949477"/>
            <a:ext cx="140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Whole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075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13333 0.17847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891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2783 -0.375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-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-0.27361 -0.37037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81" y="-1851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00069 0.36783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/>
      <p:bldP spid="16" grpId="1"/>
      <p:bldP spid="17" grpId="0"/>
      <p:bldP spid="17" grpId="1"/>
      <p:bldP spid="17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0951" y="737697"/>
            <a:ext cx="5201552" cy="52071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653" y="3308178"/>
            <a:ext cx="966117" cy="871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589" y="926996"/>
            <a:ext cx="966117" cy="8713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780" y="4639501"/>
            <a:ext cx="966117" cy="871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790" y="1235729"/>
            <a:ext cx="966117" cy="871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1" y="1857919"/>
            <a:ext cx="966117" cy="87139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500" y="3271157"/>
            <a:ext cx="966117" cy="87139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91" y="2466750"/>
            <a:ext cx="966117" cy="87139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358" y="2672876"/>
            <a:ext cx="966117" cy="87139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620030" y="2970911"/>
            <a:ext cx="8301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948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09443" y="897471"/>
            <a:ext cx="5201552" cy="52071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81861">
            <a:off x="2400300" y="1163388"/>
            <a:ext cx="966117" cy="871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772" y="1191609"/>
            <a:ext cx="966117" cy="8713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227" y="4242863"/>
            <a:ext cx="966117" cy="871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4327">
            <a:off x="3748335" y="3976895"/>
            <a:ext cx="966117" cy="871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6045">
            <a:off x="5124939" y="2222114"/>
            <a:ext cx="966117" cy="87139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54848">
            <a:off x="4279241" y="4449551"/>
            <a:ext cx="966117" cy="87139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22" y="2112373"/>
            <a:ext cx="966117" cy="87139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73114">
            <a:off x="1655502" y="1488417"/>
            <a:ext cx="966117" cy="871399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941825" y="4638340"/>
            <a:ext cx="8301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8253" y="40231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0772" y="5450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95071">
            <a:off x="3246541" y="4948454"/>
            <a:ext cx="966117" cy="871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9811">
            <a:off x="4001301" y="5114262"/>
            <a:ext cx="966117" cy="8713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528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071438" y="1713911"/>
            <a:ext cx="282686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Uh Oh!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forgot how many were in the whole box. </a:t>
            </a:r>
          </a:p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584" y="737698"/>
            <a:ext cx="5225143" cy="52307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72981" y="327022"/>
            <a:ext cx="7914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There are </a:t>
            </a:r>
            <a:r>
              <a:rPr lang="en-GB" sz="2400" u="sng" dirty="0" smtClean="0">
                <a:latin typeface="Comic Sans MS" panose="030F0702030302020204" pitchFamily="66" charset="0"/>
              </a:rPr>
              <a:t>   </a:t>
            </a:r>
            <a:r>
              <a:rPr lang="en-GB" sz="2400" dirty="0" smtClean="0">
                <a:latin typeface="Comic Sans MS" panose="030F0702030302020204" pitchFamily="66" charset="0"/>
              </a:rPr>
              <a:t> tarts altogether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02107" y="313398"/>
            <a:ext cx="473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875" y="1179003"/>
            <a:ext cx="2220414" cy="1044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265" y="327972"/>
            <a:ext cx="3187779" cy="302289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565" y="3957553"/>
            <a:ext cx="1005416" cy="9684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051" y="3957553"/>
            <a:ext cx="1005416" cy="96840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600" y="4684737"/>
            <a:ext cx="1005416" cy="96840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565" y="4643217"/>
            <a:ext cx="1005416" cy="96840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284" y="3984063"/>
            <a:ext cx="1005416" cy="96840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716" y="4643217"/>
            <a:ext cx="1005416" cy="96840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046594"/>
            <a:ext cx="1156763" cy="1578825"/>
          </a:xfrm>
          <a:prstGeom prst="rect">
            <a:avLst/>
          </a:prstGeom>
        </p:spPr>
      </p:pic>
      <p:sp>
        <p:nvSpPr>
          <p:cNvPr id="44" name="Rounded Rectangular Callout 43"/>
          <p:cNvSpPr/>
          <p:nvPr/>
        </p:nvSpPr>
        <p:spPr>
          <a:xfrm>
            <a:off x="1006122" y="1713911"/>
            <a:ext cx="2952345" cy="1530161"/>
          </a:xfrm>
          <a:prstGeom prst="wedgeRoundRectCallout">
            <a:avLst>
              <a:gd name="adj1" fmla="val -17795"/>
              <a:gd name="adj2" fmla="val 75374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068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8" grpId="0"/>
      <p:bldP spid="29" grpId="0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4.8|9.6|1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6.3|8.7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5.3|7.5|21.7|9.4|4.6|4.4|4.1|6.2|3.5|1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3|24.8|10.6|5.6|6.4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2.9|1.7|10.5|27.1|1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6.7|4.9|7.2|1.3|1.2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1.6|3.7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22.8|1.2|8.5|1|1.1|1.4|10|5.6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41E79D0-8027-43D3-81AA-F30FB075DE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9159</TotalTime>
  <Words>185</Words>
  <Application>Microsoft Office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255</cp:revision>
  <dcterms:created xsi:type="dcterms:W3CDTF">2019-07-05T11:02:13Z</dcterms:created>
  <dcterms:modified xsi:type="dcterms:W3CDTF">2020-09-24T11:01:07Z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