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40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4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043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1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965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335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478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671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927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2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93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549276"/>
            <a:ext cx="10909300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350" y="2014537"/>
            <a:ext cx="10909300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913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CEC8A-938B-4AF4-9513-7275C32A2C95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C3343-7102-4ADE-A94E-FDB89A113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61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pnO7W3tAlik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2027239" y="2930526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2027239" y="512764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7652" name="Title 1"/>
          <p:cNvSpPr txBox="1">
            <a:spLocks/>
          </p:cNvSpPr>
          <p:nvPr/>
        </p:nvSpPr>
        <p:spPr bwMode="auto">
          <a:xfrm>
            <a:off x="2152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27653" name="Title 1"/>
          <p:cNvSpPr txBox="1">
            <a:spLocks/>
          </p:cNvSpPr>
          <p:nvPr/>
        </p:nvSpPr>
        <p:spPr bwMode="auto">
          <a:xfrm>
            <a:off x="2152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27654" name="Content Placeholder 15"/>
          <p:cNvSpPr>
            <a:spLocks noGrp="1"/>
          </p:cNvSpPr>
          <p:nvPr>
            <p:ph idx="1"/>
          </p:nvPr>
        </p:nvSpPr>
        <p:spPr>
          <a:xfrm>
            <a:off x="2152650" y="1127125"/>
            <a:ext cx="7886700" cy="1409700"/>
          </a:xfrm>
        </p:spPr>
        <p:txBody>
          <a:bodyPr/>
          <a:lstStyle/>
          <a:p>
            <a:r>
              <a:rPr lang="en-GB" altLang="en-US" smtClean="0">
                <a:ea typeface="BPreplay" pitchFamily="50" charset="0"/>
                <a:cs typeface="BPreplay" pitchFamily="50" charset="0"/>
              </a:rPr>
              <a:t>I can use prepositions for time, place and cause.</a:t>
            </a:r>
          </a:p>
          <a:p>
            <a:pPr eaLnBrk="1" hangingPunct="1"/>
            <a:endParaRPr lang="en-GB" altLang="en-US" smtClean="0">
              <a:ea typeface="BPreplay" pitchFamily="50" charset="0"/>
              <a:cs typeface="BPreplay" pitchFamily="50" charset="0"/>
            </a:endParaRPr>
          </a:p>
        </p:txBody>
      </p:sp>
      <p:sp>
        <p:nvSpPr>
          <p:cNvPr id="27655" name="Content Placeholder 15"/>
          <p:cNvSpPr txBox="1">
            <a:spLocks/>
          </p:cNvSpPr>
          <p:nvPr/>
        </p:nvSpPr>
        <p:spPr bwMode="auto">
          <a:xfrm>
            <a:off x="2152650" y="3467101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>
                <a:ea typeface="BPreplay" pitchFamily="50" charset="0"/>
                <a:cs typeface="BPreplay" pitchFamily="50" charset="0"/>
              </a:rPr>
              <a:t>I can describe what a preposition is.</a:t>
            </a:r>
          </a:p>
          <a:p>
            <a:r>
              <a:rPr lang="en-GB" altLang="en-US">
                <a:ea typeface="BPreplay" pitchFamily="50" charset="0"/>
                <a:cs typeface="BPreplay" pitchFamily="50" charset="0"/>
              </a:rPr>
              <a:t>I can identify a preposition in a sentence.</a:t>
            </a:r>
          </a:p>
          <a:p>
            <a:r>
              <a:rPr lang="en-GB" altLang="en-US">
                <a:ea typeface="BPreplay" pitchFamily="50" charset="0"/>
                <a:cs typeface="BPreplay" pitchFamily="50" charset="0"/>
              </a:rPr>
              <a:t>I can sort prepositions into categories of time, place and cause.</a:t>
            </a:r>
          </a:p>
          <a:p>
            <a:r>
              <a:rPr lang="en-GB" altLang="en-US">
                <a:ea typeface="BPreplay" pitchFamily="50" charset="0"/>
                <a:cs typeface="BPreplay" pitchFamily="50" charset="0"/>
              </a:rPr>
              <a:t>I can use a preposition in one of my own sentences. </a:t>
            </a:r>
          </a:p>
        </p:txBody>
      </p:sp>
      <p:pic>
        <p:nvPicPr>
          <p:cNvPr id="2765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788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411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7565" y="0"/>
            <a:ext cx="7184571" cy="48627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59455" y="391885"/>
            <a:ext cx="2873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Write 3 sentences using a preposition to describe where the people are in this picture.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0850" y="3362325"/>
            <a:ext cx="539115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01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153397"/>
            <a:ext cx="109093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Watch the </a:t>
            </a:r>
            <a:r>
              <a:rPr lang="en-US" dirty="0"/>
              <a:t>video: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www.youtube.com/watch?v=pnO7W3tAlik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465" y="1478960"/>
            <a:ext cx="10909300" cy="4351338"/>
          </a:xfrm>
        </p:spPr>
        <p:txBody>
          <a:bodyPr/>
          <a:lstStyle/>
          <a:p>
            <a:r>
              <a:rPr lang="en-US" dirty="0" smtClean="0"/>
              <a:t>Write some sentences using prepositions to describe where the woolly mammoth is in these pictures: 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252" y="4217896"/>
            <a:ext cx="2576513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777" y="1989138"/>
            <a:ext cx="3859213" cy="209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89120"/>
            <a:ext cx="4681916" cy="2350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29" y="2043112"/>
            <a:ext cx="2212976" cy="198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8351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8485189" y="1816101"/>
            <a:ext cx="1431925" cy="398463"/>
          </a:xfrm>
          <a:prstGeom prst="rect">
            <a:avLst/>
          </a:prstGeom>
          <a:solidFill>
            <a:srgbClr val="F3D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279651" y="1816101"/>
            <a:ext cx="1431925" cy="398463"/>
          </a:xfrm>
          <a:prstGeom prst="rect">
            <a:avLst/>
          </a:prstGeom>
          <a:solidFill>
            <a:srgbClr val="F3D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90763" y="5494339"/>
            <a:ext cx="7632700" cy="598487"/>
          </a:xfrm>
          <a:prstGeom prst="rect">
            <a:avLst/>
          </a:prstGeom>
          <a:solidFill>
            <a:srgbClr val="F3D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3" name="Title 5"/>
          <p:cNvSpPr>
            <a:spLocks noGrp="1"/>
          </p:cNvSpPr>
          <p:nvPr>
            <p:ph type="title"/>
          </p:nvPr>
        </p:nvSpPr>
        <p:spPr>
          <a:xfrm>
            <a:off x="1981201" y="630239"/>
            <a:ext cx="8220075" cy="8731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sz="3600" dirty="0"/>
              <a:t>Preposition Types</a:t>
            </a:r>
          </a:p>
        </p:txBody>
      </p:sp>
      <p:pic>
        <p:nvPicPr>
          <p:cNvPr id="23558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788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9" name="Rectangle 1"/>
          <p:cNvSpPr>
            <a:spLocks noChangeArrowheads="1"/>
          </p:cNvSpPr>
          <p:nvPr/>
        </p:nvSpPr>
        <p:spPr bwMode="auto">
          <a:xfrm>
            <a:off x="2487614" y="1358900"/>
            <a:ext cx="72405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Together, sort these </a:t>
            </a:r>
            <a:r>
              <a:rPr lang="en-US" altLang="en-US" b="1" dirty="0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prepositions</a:t>
            </a:r>
            <a:r>
              <a:rPr lang="en-US" altLang="en-US" dirty="0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 into </a:t>
            </a:r>
            <a:r>
              <a:rPr lang="en-US" altLang="en-US" b="1" dirty="0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place, time</a:t>
            </a:r>
            <a:r>
              <a:rPr lang="en-US" altLang="en-US" dirty="0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 and </a:t>
            </a:r>
            <a:r>
              <a:rPr lang="en-US" altLang="en-US" b="1" dirty="0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cause.</a:t>
            </a:r>
          </a:p>
        </p:txBody>
      </p:sp>
      <p:sp>
        <p:nvSpPr>
          <p:cNvPr id="23560" name="Rectangle 2"/>
          <p:cNvSpPr>
            <a:spLocks noChangeArrowheads="1"/>
          </p:cNvSpPr>
          <p:nvPr/>
        </p:nvSpPr>
        <p:spPr bwMode="auto">
          <a:xfrm>
            <a:off x="2408238" y="5600700"/>
            <a:ext cx="7319962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>
                <a:latin typeface="Sassoon Infant Md" pitchFamily="50" charset="0"/>
                <a:ea typeface="BPreplay" pitchFamily="50" charset="0"/>
                <a:cs typeface="BPreplay" pitchFamily="50" charset="0"/>
              </a:rPr>
              <a:t>Hint: </a:t>
            </a:r>
            <a:r>
              <a:rPr lang="en-US" altLang="en-US">
                <a:ea typeface="BPreplay" pitchFamily="50" charset="0"/>
                <a:cs typeface="BPreplay" pitchFamily="50" charset="0"/>
              </a:rPr>
              <a:t>some prepositions might fit in more than one group!</a:t>
            </a:r>
            <a:endParaRPr lang="en-US" altLang="en-US" i="1">
              <a:ea typeface="BPreplay" pitchFamily="50" charset="0"/>
              <a:cs typeface="BPreplay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90763" y="2335213"/>
            <a:ext cx="7632700" cy="2963862"/>
          </a:xfrm>
          <a:prstGeom prst="rect">
            <a:avLst/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487614" y="2495551"/>
          <a:ext cx="7240587" cy="2640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3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3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3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110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Time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9" marB="457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Place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9" marB="4570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Cause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9" marB="4570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8908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09" marB="457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572" name="Rectangle 5"/>
          <p:cNvSpPr>
            <a:spLocks noChangeArrowheads="1"/>
          </p:cNvSpPr>
          <p:nvPr/>
        </p:nvSpPr>
        <p:spPr bwMode="auto">
          <a:xfrm>
            <a:off x="8990014" y="1830389"/>
            <a:ext cx="422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at</a:t>
            </a:r>
          </a:p>
        </p:txBody>
      </p:sp>
      <p:sp>
        <p:nvSpPr>
          <p:cNvPr id="23573" name="Rectangle 6"/>
          <p:cNvSpPr>
            <a:spLocks noChangeArrowheads="1"/>
          </p:cNvSpPr>
          <p:nvPr/>
        </p:nvSpPr>
        <p:spPr bwMode="auto">
          <a:xfrm>
            <a:off x="2638426" y="1825625"/>
            <a:ext cx="714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under</a:t>
            </a:r>
            <a:endParaRPr lang="en-GB" altLang="en-US">
              <a:solidFill>
                <a:schemeClr val="tx1"/>
              </a:solidFill>
              <a:ea typeface="BPreplay" pitchFamily="50" charset="0"/>
              <a:cs typeface="BPreplay" pitchFamily="50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830639" y="1816101"/>
            <a:ext cx="1431925" cy="398463"/>
          </a:xfrm>
          <a:prstGeom prst="rect">
            <a:avLst/>
          </a:prstGeom>
          <a:solidFill>
            <a:srgbClr val="F3D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5383214" y="1816101"/>
            <a:ext cx="1431925" cy="398463"/>
          </a:xfrm>
          <a:prstGeom prst="rect">
            <a:avLst/>
          </a:prstGeom>
          <a:solidFill>
            <a:srgbClr val="F3D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934201" y="1816101"/>
            <a:ext cx="1431925" cy="398463"/>
          </a:xfrm>
          <a:prstGeom prst="rect">
            <a:avLst/>
          </a:prstGeom>
          <a:solidFill>
            <a:srgbClr val="F3D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577" name="Rectangle 8"/>
          <p:cNvSpPr>
            <a:spLocks noChangeArrowheads="1"/>
          </p:cNvSpPr>
          <p:nvPr/>
        </p:nvSpPr>
        <p:spPr bwMode="auto">
          <a:xfrm>
            <a:off x="4352925" y="1825625"/>
            <a:ext cx="3508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in</a:t>
            </a:r>
            <a:endParaRPr lang="en-GB" altLang="en-US">
              <a:solidFill>
                <a:schemeClr val="tx1"/>
              </a:solidFill>
              <a:ea typeface="BPreplay" pitchFamily="50" charset="0"/>
              <a:cs typeface="BPreplay" pitchFamily="50" charset="0"/>
            </a:endParaRPr>
          </a:p>
        </p:txBody>
      </p:sp>
      <p:sp>
        <p:nvSpPr>
          <p:cNvPr id="23578" name="Rectangle 9"/>
          <p:cNvSpPr>
            <a:spLocks noChangeArrowheads="1"/>
          </p:cNvSpPr>
          <p:nvPr/>
        </p:nvSpPr>
        <p:spPr bwMode="auto">
          <a:xfrm>
            <a:off x="5861050" y="1816100"/>
            <a:ext cx="414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on</a:t>
            </a:r>
            <a:endParaRPr lang="en-GB" altLang="en-US">
              <a:solidFill>
                <a:schemeClr val="tx1"/>
              </a:solidFill>
              <a:ea typeface="BPreplay" pitchFamily="50" charset="0"/>
              <a:cs typeface="BPreplay" pitchFamily="50" charset="0"/>
            </a:endParaRPr>
          </a:p>
        </p:txBody>
      </p:sp>
      <p:sp>
        <p:nvSpPr>
          <p:cNvPr id="23579" name="Rectangle 10"/>
          <p:cNvSpPr>
            <a:spLocks noChangeArrowheads="1"/>
          </p:cNvSpPr>
          <p:nvPr/>
        </p:nvSpPr>
        <p:spPr bwMode="auto">
          <a:xfrm>
            <a:off x="7051676" y="1846263"/>
            <a:ext cx="1165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BPreplay" pitchFamily="50" charset="0"/>
                <a:cs typeface="BPreplay" pitchFamily="50" charset="0"/>
              </a:rPr>
              <a:t>because of</a:t>
            </a:r>
          </a:p>
        </p:txBody>
      </p:sp>
    </p:spTree>
    <p:extLst>
      <p:ext uri="{BB962C8B-B14F-4D97-AF65-F5344CB8AC3E}">
        <p14:creationId xmlns:p14="http://schemas.microsoft.com/office/powerpoint/2010/main" val="283962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132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BPreplay</vt:lpstr>
      <vt:lpstr>Calibri</vt:lpstr>
      <vt:lpstr>Calibri Light</vt:lpstr>
      <vt:lpstr>Sassoon Infant Md</vt:lpstr>
      <vt:lpstr>Sassoon Infant Rg</vt:lpstr>
      <vt:lpstr>Office Theme</vt:lpstr>
      <vt:lpstr>PowerPoint Presentation</vt:lpstr>
      <vt:lpstr>PowerPoint Presentation</vt:lpstr>
      <vt:lpstr>Watch the video: https://www.youtube.com/watch?v=pnO7W3tAlik </vt:lpstr>
      <vt:lpstr>Preposition Types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R Nugent</dc:creator>
  <cp:lastModifiedBy>Miss R Nugent</cp:lastModifiedBy>
  <cp:revision>2</cp:revision>
  <dcterms:created xsi:type="dcterms:W3CDTF">2020-11-02T18:15:33Z</dcterms:created>
  <dcterms:modified xsi:type="dcterms:W3CDTF">2020-11-02T18:16:53Z</dcterms:modified>
</cp:coreProperties>
</file>