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16" r:id="rId14"/>
    <p:sldId id="299" r:id="rId15"/>
    <p:sldId id="300" r:id="rId16"/>
    <p:sldId id="309" r:id="rId17"/>
    <p:sldId id="312" r:id="rId18"/>
    <p:sldId id="313" r:id="rId19"/>
    <p:sldId id="304" r:id="rId20"/>
    <p:sldId id="301" r:id="rId21"/>
    <p:sldId id="314" r:id="rId22"/>
    <p:sldId id="315" r:id="rId23"/>
    <p:sldId id="30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24/09/2020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24/09/2020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4.png"/><Relationship Id="rId5" Type="http://schemas.openxmlformats.org/officeDocument/2006/relationships/image" Target="../media/image20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INTRODUCING PARTS AND WHOLES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is one more than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missing?  6 , ___ , 4, 3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Can you spell the number 7?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Find eight on the number line.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13248" y="-28108"/>
            <a:ext cx="923244" cy="16029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999" y="4610533"/>
            <a:ext cx="5905197" cy="941563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8633307"/>
              </p:ext>
            </p:extLst>
          </p:nvPr>
        </p:nvGraphicFramePr>
        <p:xfrm>
          <a:off x="1951292" y="5099624"/>
          <a:ext cx="511824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295">
                  <a:extLst>
                    <a:ext uri="{9D8B030D-6E8A-4147-A177-3AD203B41FA5}">
                      <a16:colId xmlns:a16="http://schemas.microsoft.com/office/drawing/2014/main" val="2391378147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844849303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3400515922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1457994245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969454714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3097346177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3762024736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3005380528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2830371912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3206109868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5560369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0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13020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) What is one more than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) What number is missing?  6 , ___ , 4, 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) Can you spell the number 7?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) Find eight on the number line.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054153" y="34368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9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13248" y="-28108"/>
            <a:ext cx="923244" cy="160290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245803" y="15803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83147" y="2896532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seven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999" y="4610533"/>
            <a:ext cx="5905197" cy="941563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1662582"/>
              </p:ext>
            </p:extLst>
          </p:nvPr>
        </p:nvGraphicFramePr>
        <p:xfrm>
          <a:off x="1951292" y="5099624"/>
          <a:ext cx="511824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295">
                  <a:extLst>
                    <a:ext uri="{9D8B030D-6E8A-4147-A177-3AD203B41FA5}">
                      <a16:colId xmlns:a16="http://schemas.microsoft.com/office/drawing/2014/main" val="2391378147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844849303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3400515922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1457994245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969454714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3097346177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3762024736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3005380528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2830371912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3206109868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5560369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0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1302088"/>
                  </a:ext>
                </a:extLst>
              </a:tr>
            </a:tbl>
          </a:graphicData>
        </a:graphic>
      </p:graphicFrame>
      <p:sp>
        <p:nvSpPr>
          <p:cNvPr id="10" name="Rounded Rectangle 9"/>
          <p:cNvSpPr/>
          <p:nvPr/>
        </p:nvSpPr>
        <p:spPr>
          <a:xfrm>
            <a:off x="5714575" y="5108610"/>
            <a:ext cx="375544" cy="330636"/>
          </a:xfrm>
          <a:prstGeom prst="roundRect">
            <a:avLst/>
          </a:prstGeom>
          <a:solidFill>
            <a:srgbClr val="0070C0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647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3637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one</a:t>
            </a:r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whole</a:t>
            </a:r>
            <a:r>
              <a:rPr lang="en-GB" sz="3200" dirty="0" smtClean="0">
                <a:latin typeface="Comic Sans MS" panose="030F0702030302020204" pitchFamily="66" charset="0"/>
              </a:rPr>
              <a:t>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650" y="1605969"/>
            <a:ext cx="2045971" cy="17536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996" y="3397235"/>
            <a:ext cx="4030544" cy="128288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55317" y="515689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a</a:t>
            </a:r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part</a:t>
            </a:r>
            <a:r>
              <a:rPr lang="en-GB" sz="3200" dirty="0" smtClean="0">
                <a:latin typeface="Comic Sans MS" panose="030F0702030302020204" pitchFamily="66" charset="0"/>
              </a:rPr>
              <a:t>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858296" y="2581835"/>
            <a:ext cx="366847" cy="429676"/>
          </a:xfrm>
          <a:prstGeom prst="roundRect">
            <a:avLst/>
          </a:prstGeom>
          <a:noFill/>
          <a:ln w="57150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3879669" y="3579224"/>
            <a:ext cx="2364377" cy="914400"/>
          </a:xfrm>
          <a:prstGeom prst="roundRect">
            <a:avLst/>
          </a:prstGeom>
          <a:noFill/>
          <a:ln w="57150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754" y="481048"/>
            <a:ext cx="2535028" cy="30835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54969">
            <a:off x="4204707" y="1671831"/>
            <a:ext cx="1208366" cy="1160553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1715559" y="3710912"/>
            <a:ext cx="2177170" cy="179737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54969">
            <a:off x="3484098" y="2277021"/>
            <a:ext cx="1208366" cy="116055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54969">
            <a:off x="3243992" y="1469222"/>
            <a:ext cx="1277430" cy="122688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396189" y="5581420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can we make 2 groups?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974551" y="3709608"/>
            <a:ext cx="2177170" cy="179737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08123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59259E-6 L -0.17447 0.3138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33" y="1569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48148E-6 L -0.1 0.2976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14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0.12934 0.353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58" y="1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754" y="481048"/>
            <a:ext cx="2535028" cy="30835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54969">
            <a:off x="4205145" y="1671830"/>
            <a:ext cx="1208366" cy="116055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54969">
            <a:off x="3484098" y="2277021"/>
            <a:ext cx="1208366" cy="116055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54969">
            <a:off x="3241014" y="1470185"/>
            <a:ext cx="1278000" cy="1227433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1715559" y="3710912"/>
            <a:ext cx="2177170" cy="179737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4974551" y="3709608"/>
            <a:ext cx="2177170" cy="179737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1396190" y="5581420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can we make 2 groups?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27449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59259E-6 L -0.17447 0.3138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33" y="1569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48148E-6 L 0.15972 0.2925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86" y="1463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0.19201 0.3050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01" y="1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303" y="708453"/>
            <a:ext cx="2122670" cy="258200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5845">
            <a:off x="3907207" y="1273722"/>
            <a:ext cx="846864" cy="105545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045" y="1360022"/>
            <a:ext cx="846864" cy="105545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98706">
            <a:off x="3347681" y="2030118"/>
            <a:ext cx="846864" cy="105545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56380">
            <a:off x="3903639" y="1949214"/>
            <a:ext cx="964361" cy="1201889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1715559" y="3710912"/>
            <a:ext cx="2177170" cy="179737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4974551" y="3709608"/>
            <a:ext cx="2177170" cy="179737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1298644" y="5565503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can we make 2 groups?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73122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33333E-6 L -0.10521 0.3567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60" y="17824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48148E-6 L -0.18282 0.36389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49" y="18194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0 L -0.11614 0.3585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16" y="17917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7.40741E-7 L 0.18629 0.30625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06" y="15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303" y="708453"/>
            <a:ext cx="2122670" cy="258200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5845">
            <a:off x="3907207" y="1273722"/>
            <a:ext cx="846864" cy="105545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045" y="1360022"/>
            <a:ext cx="846864" cy="105545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98706">
            <a:off x="3347681" y="2030118"/>
            <a:ext cx="846864" cy="105545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56380">
            <a:off x="3903639" y="1949214"/>
            <a:ext cx="964361" cy="1201889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1715559" y="3710912"/>
            <a:ext cx="2177170" cy="179737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4974551" y="3709608"/>
            <a:ext cx="2177170" cy="179737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1053535" y="5565503"/>
            <a:ext cx="6665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Can you think of more than one way?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33333E-6 L -0.06719 0.3358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68" y="1678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48148E-6 L -0.18282 0.3638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49" y="1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0 L 0.23663 0.3736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23" y="1868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7.40741E-7 L 0.13125 0.3254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62" y="1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735" y="1486344"/>
            <a:ext cx="3981674" cy="409507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531" y="427443"/>
            <a:ext cx="900463" cy="95844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164174" y="5581420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can we make 2 groups?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279" y="427443"/>
            <a:ext cx="900463" cy="95844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027" y="427443"/>
            <a:ext cx="900463" cy="95844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2775" y="427443"/>
            <a:ext cx="900463" cy="95844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2523" y="427443"/>
            <a:ext cx="900463" cy="958447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1796679" y="1482254"/>
            <a:ext cx="3675637" cy="4103256"/>
            <a:chOff x="2002265" y="1571111"/>
            <a:chExt cx="3529263" cy="4043515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02265" y="1571111"/>
              <a:ext cx="3529263" cy="4043515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2759" y="3780139"/>
              <a:ext cx="670222" cy="713380"/>
            </a:xfrm>
            <a:prstGeom prst="rect">
              <a:avLst/>
            </a:prstGeom>
          </p:spPr>
        </p:pic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73" y="427443"/>
            <a:ext cx="900463" cy="958447"/>
          </a:xfrm>
          <a:prstGeom prst="rect">
            <a:avLst/>
          </a:prstGeom>
        </p:spPr>
      </p:pic>
      <p:sp>
        <p:nvSpPr>
          <p:cNvPr id="22" name="Rounded Rectangle 21"/>
          <p:cNvSpPr/>
          <p:nvPr/>
        </p:nvSpPr>
        <p:spPr>
          <a:xfrm>
            <a:off x="1164174" y="388254"/>
            <a:ext cx="6007335" cy="111115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4502336" y="3653244"/>
            <a:ext cx="1948120" cy="144997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1974632" y="1425079"/>
            <a:ext cx="4099987" cy="4184083"/>
            <a:chOff x="5507224" y="1372828"/>
            <a:chExt cx="3981674" cy="4095076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7224" y="1372828"/>
              <a:ext cx="3981674" cy="4095076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04656" y="3827417"/>
              <a:ext cx="736827" cy="784274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65066" y="4010296"/>
              <a:ext cx="598804" cy="637363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697665" y="4010296"/>
              <a:ext cx="736827" cy="784274"/>
            </a:xfrm>
            <a:prstGeom prst="rect">
              <a:avLst/>
            </a:prstGeom>
          </p:spPr>
        </p:pic>
      </p:grpSp>
      <p:sp>
        <p:nvSpPr>
          <p:cNvPr id="27" name="Oval 26"/>
          <p:cNvSpPr/>
          <p:nvPr/>
        </p:nvSpPr>
        <p:spPr>
          <a:xfrm>
            <a:off x="2246811" y="3618411"/>
            <a:ext cx="1948120" cy="144997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194931" y="427443"/>
            <a:ext cx="2983172" cy="101806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1196551" y="462597"/>
            <a:ext cx="2983172" cy="101806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48026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8" grpId="0" animBg="1"/>
      <p:bldP spid="27" grpId="0" animBg="1"/>
      <p:bldP spid="24" grpId="0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983" y="1501063"/>
            <a:ext cx="3989393" cy="410301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602" y="427443"/>
            <a:ext cx="900463" cy="95844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137280" y="554107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many are in the other group?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163" y="427443"/>
            <a:ext cx="900463" cy="95844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0594" y="427443"/>
            <a:ext cx="900463" cy="95844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9712" y="427443"/>
            <a:ext cx="900463" cy="95844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2523" y="427443"/>
            <a:ext cx="900463" cy="95844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6147" y="427443"/>
            <a:ext cx="900463" cy="958447"/>
          </a:xfrm>
          <a:prstGeom prst="rect">
            <a:avLst/>
          </a:prstGeom>
        </p:spPr>
      </p:pic>
      <p:sp>
        <p:nvSpPr>
          <p:cNvPr id="22" name="Rounded Rectangle 21"/>
          <p:cNvSpPr/>
          <p:nvPr/>
        </p:nvSpPr>
        <p:spPr>
          <a:xfrm>
            <a:off x="1164174" y="388254"/>
            <a:ext cx="6007335" cy="111115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742" y="1518456"/>
            <a:ext cx="3550833" cy="4068228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896224" y="1518456"/>
            <a:ext cx="4091841" cy="4068228"/>
            <a:chOff x="2967167" y="1613996"/>
            <a:chExt cx="4091841" cy="406822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27467" y="1638709"/>
              <a:ext cx="3931541" cy="4043515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67167" y="1613996"/>
              <a:ext cx="3550833" cy="4068228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05677" y="4122587"/>
              <a:ext cx="667677" cy="710671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259621" y="4202990"/>
              <a:ext cx="667677" cy="710671"/>
            </a:xfrm>
            <a:prstGeom prst="rect">
              <a:avLst/>
            </a:prstGeom>
          </p:spPr>
        </p:pic>
      </p:grpSp>
      <p:sp>
        <p:nvSpPr>
          <p:cNvPr id="30" name="Oval 29"/>
          <p:cNvSpPr/>
          <p:nvPr/>
        </p:nvSpPr>
        <p:spPr>
          <a:xfrm>
            <a:off x="2252193" y="3577302"/>
            <a:ext cx="1948120" cy="144997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4507718" y="3612135"/>
            <a:ext cx="1948120" cy="144997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269615" y="401317"/>
            <a:ext cx="3933763" cy="106045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5253476" y="427444"/>
            <a:ext cx="1819260" cy="103432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01859" y="1738516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464378" y="188120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7621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0" grpId="0" animBg="1"/>
      <p:bldP spid="31" grpId="0" animBg="1"/>
      <p:bldP spid="23" grpId="0" animBg="1"/>
      <p:bldP spid="24" grpId="0" animBg="1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1|16.9|8.7|13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|7.7|4.3|10.5|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4|4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17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19.7|2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1.4|1.1|1.3|1.1|1.2|3.6|6.5|3.4|4.8|4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4.5|5.8|3.5|10.4|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522d4c35-b548-4432-90ae-af4376e1c4b4"/>
    <ds:schemaRef ds:uri="http://schemas.microsoft.com/office/2006/documentManagement/types"/>
    <ds:schemaRef ds:uri="http://schemas.microsoft.com/office/2006/metadata/properties"/>
    <ds:schemaRef ds:uri="http://purl.org/dc/terms/"/>
    <ds:schemaRef ds:uri="http://purl.org/dc/dcmitype/"/>
    <ds:schemaRef ds:uri="http://purl.org/dc/elements/1.1/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41FC403-D8E3-4B36-B4D6-C178D90412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9019</TotalTime>
  <Words>189</Words>
  <Application>Microsoft Office PowerPoint</Application>
  <PresentationFormat>On-screen Show (4:3)</PresentationFormat>
  <Paragraphs>59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INTRODUCING PARTS AND WHOLES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at question 2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228</cp:revision>
  <dcterms:created xsi:type="dcterms:W3CDTF">2019-07-05T11:02:13Z</dcterms:created>
  <dcterms:modified xsi:type="dcterms:W3CDTF">2020-09-24T10:59:19Z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