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760"/>
  </p:normalViewPr>
  <p:slideViewPr>
    <p:cSldViewPr snapToGrid="0" snapToObjects="1">
      <p:cViewPr varScale="1">
        <p:scale>
          <a:sx n="62" d="100"/>
          <a:sy n="62" d="100"/>
        </p:scale>
        <p:origin x="1408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C948724-4A45-604F-904E-10828EF119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E392C38-B936-AE48-8D75-E4C1AD314B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2F6B0AA-C560-D347-A420-F1E92812F9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Zonish khan</cp:lastModifiedBy>
  <cp:revision>21</cp:revision>
  <dcterms:created xsi:type="dcterms:W3CDTF">2019-07-05T11:02:13Z</dcterms:created>
  <dcterms:modified xsi:type="dcterms:W3CDTF">2020-10-04T11:37:53Z</dcterms:modified>
</cp:coreProperties>
</file>